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5" r:id="rId3"/>
    <p:sldId id="286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5A011-6810-4A58-86E6-A14D4772C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B89CB8-AC9B-45D6-AE43-070042E89A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C8156-22D5-4DD4-8D0E-D2142A69A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46315-9A2C-48CA-9204-DB9FEED77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5ED23-2E9E-43B9-8C1F-4546650D9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5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A543B-61F5-4B7D-B43A-77D4983D2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69AEC-ECAF-4023-91F3-E17E7131B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C7A43-261D-4A64-8CDE-F8772DEB1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0840D-3C2F-4FC8-B1A4-AF1AE7F2B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0D684-348F-465E-B08B-2EE1C423C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527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8795EC-1EE5-4546-8AD5-58B92BD7DC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39A7D-ECF9-4110-9A5A-EADAFBC7C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C11DC-B409-46C3-A2BF-2DAC880A4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FBBC4-D4D1-4FBF-B3E2-640335411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7F599-B252-470E-A012-8BAF6893F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29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F241E-6F7F-4791-A79D-D48A6C27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7FCAC-7772-4DD6-B491-9C974BE85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0DB00-8298-4AB5-9CEB-D934081B1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217F1-C008-4147-8290-C2D8267FB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B60E5-6A26-4F3F-B500-7A76441E0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46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ECD89-3677-47C0-BB20-9CB74038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EB786-1F5E-4078-86E8-00780C27A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1A35-39EB-4E4A-B44E-D570E4CBF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10CFB-812E-43E5-979D-B44C9EF74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7A705-889F-48CA-AD6C-03084625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85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4F15F-C58C-4297-A207-69F804935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5BC21-9C2C-43D5-9507-FCA4C33A26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0098D8-4704-4C14-8769-6E68283AEB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171281-74AC-4C62-BFDE-4E51B380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EF700-F195-43C6-85D5-B9D6D28CE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4AD18-6118-4021-8961-9DE88A561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040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CB6C1-B498-4568-9115-EECF6DE93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9B2DD9-7F3F-4546-A6C4-546886277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893A0-32BD-4DA0-98A2-C92DB98D4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F670F-EA41-403E-B514-C9AB8905A8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1C2B3E-729B-430A-9787-D74507FD03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B14F10-3F97-44C5-8191-3D069D446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CB057-EC4C-469E-B3CE-D5425B250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9725D2-200F-4C34-8A8D-1BB0CD3CF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029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E3AA7-7F1F-457C-9FEE-40560921E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FF1AE-F00A-4A69-BA18-8D142A2B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19095-6AD0-4873-A4F7-32DE75788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C40CF3-9E2F-4CE3-ACFD-4396FEEF3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2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EC23EA-8D00-49D5-9B7E-2D38088A1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C1E82C-0841-48ED-A549-64EA2DE9A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8BA7A-403F-4988-B8C3-49D3B88C2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12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9C186-11DB-45E4-9A5B-0B0DD8CA1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C332B-0D58-47A1-B513-8A30D53E3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B5A4B2-F3E6-4DD4-B779-988FCFF8B2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1C203-2996-4093-A47F-C186C7245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ADEB9-E915-4431-8D64-70F6035CB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E1849-C0B2-4434-8D0F-DE88D07B9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9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1AA70-5F6D-4AF2-BEAF-1B9154CC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41AC0-DFD7-429B-BE0A-BFC839DF88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CAF46B-5946-44FC-95AF-D028EF5FC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7E179-ED35-4C60-BB80-BEE5AB514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D09E0-0204-49E3-BB26-DAACCAF1F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E3771-9BEF-4843-AD92-B3B43D08E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22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D27F76-1CA5-4B27-8D60-EC2B76DB7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BB81F-0B13-4117-92D7-9EC686A7B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B7ABC-119A-4B2C-8B8F-11FBA775B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2C07F-110E-4BDB-8983-AE9C379BE21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743F4-7498-4E56-B9FF-0722C9234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CE9BC-F273-43F8-BF24-0753BE60C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938D-D498-4C85-8706-74C958CED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380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8C03EC-0AE3-4B82-875C-1357D528EE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691" b="89941" l="9961" r="89941">
                        <a14:foregroundMark x1="63672" y1="8691" x2="63672" y2="8691"/>
                        <a14:backgroundMark x1="55762" y1="65918" x2="48047" y2="61523"/>
                        <a14:backgroundMark x1="48047" y1="61523" x2="45020" y2="61035"/>
                        <a14:backgroundMark x1="33008" y1="62988" x2="32813" y2="62793"/>
                        <a14:backgroundMark x1="25488" y1="54297" x2="28223" y2="47461"/>
                        <a14:backgroundMark x1="28223" y1="47461" x2="28320" y2="46191"/>
                        <a14:backgroundMark x1="56934" y1="45605" x2="41895" y2="49512"/>
                        <a14:backgroundMark x1="41895" y1="49512" x2="41895" y2="49512"/>
                        <a14:backgroundMark x1="66406" y1="43262" x2="74121" y2="48535"/>
                        <a14:backgroundMark x1="50781" y1="84668" x2="48633" y2="70117"/>
                        <a14:backgroundMark x1="81543" y1="73828" x2="80762" y2="71484"/>
                        <a14:backgroundMark x1="81738" y1="71289" x2="82422" y2="73047"/>
                        <a14:backgroundMark x1="82813" y1="72852" x2="82031" y2="72852"/>
                        <a14:backgroundMark x1="40332" y1="88672" x2="35742" y2="84277"/>
                        <a14:backgroundMark x1="38379" y1="84863" x2="40527" y2="87891"/>
                        <a14:backgroundMark x1="14648" y1="77441" x2="9570" y2="74414"/>
                        <a14:backgroundMark x1="13672" y1="75391" x2="14063" y2="75977"/>
                        <a14:backgroundMark x1="38965" y1="85840" x2="38770" y2="84668"/>
                        <a14:backgroundMark x1="57813" y1="63379" x2="57227" y2="62598"/>
                        <a14:backgroundMark x1="40332" y1="87012" x2="40234" y2="86914"/>
                        <a14:backgroundMark x1="40625" y1="86816" x2="40625" y2="86719"/>
                        <a14:backgroundMark x1="39941" y1="86230" x2="39941" y2="86230"/>
                        <a14:backgroundMark x1="39551" y1="85156" x2="39551" y2="85156"/>
                        <a14:backgroundMark x1="14844" y1="75000" x2="14844" y2="75000"/>
                        <a14:backgroundMark x1="83496" y1="72363" x2="83398" y2="723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49EA78D-68AF-40B4-A324-13CB9B229D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8789" r="92480">
                        <a14:foregroundMark x1="92578" y1="66992" x2="92578" y2="66992"/>
                        <a14:foregroundMark x1="8789" y1="28320" x2="8789" y2="283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19400" y="1524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045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7F57FAA-16D2-4E77-B305-C0C3D35D5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3" b="92480" l="4688" r="89844">
                        <a14:foregroundMark x1="35156" y1="47363" x2="8496" y2="59570"/>
                        <a14:foregroundMark x1="8496" y1="59570" x2="8691" y2="65527"/>
                        <a14:foregroundMark x1="4785" y1="60547" x2="15723" y2="53516"/>
                        <a14:foregroundMark x1="8887" y1="56445" x2="19629" y2="47266"/>
                        <a14:foregroundMark x1="19629" y1="47266" x2="28125" y2="52246"/>
                        <a14:foregroundMark x1="28125" y1="52246" x2="28125" y2="52441"/>
                        <a14:foregroundMark x1="19434" y1="46094" x2="36133" y2="45508"/>
                        <a14:foregroundMark x1="24121" y1="42578" x2="42676" y2="47559"/>
                        <a14:foregroundMark x1="42676" y1="47559" x2="48730" y2="45703"/>
                        <a14:foregroundMark x1="43848" y1="50391" x2="27930" y2="54980"/>
                        <a14:foregroundMark x1="19238" y1="66992" x2="22559" y2="55957"/>
                        <a14:foregroundMark x1="22559" y1="55957" x2="22363" y2="53711"/>
                        <a14:foregroundMark x1="26270" y1="60352" x2="15332" y2="70020"/>
                        <a14:foregroundMark x1="15332" y1="70020" x2="15332" y2="70020"/>
                        <a14:foregroundMark x1="28906" y1="42578" x2="37988" y2="27051"/>
                        <a14:foregroundMark x1="28125" y1="29492" x2="39648" y2="23340"/>
                        <a14:foregroundMark x1="32227" y1="16113" x2="47070" y2="14648"/>
                        <a14:foregroundMark x1="47070" y1="14648" x2="52832" y2="10449"/>
                        <a14:foregroundMark x1="52832" y1="10449" x2="59473" y2="10156"/>
                        <a14:foregroundMark x1="54297" y1="12402" x2="63477" y2="13184"/>
                        <a14:foregroundMark x1="63477" y1="13184" x2="72266" y2="17969"/>
                        <a14:foregroundMark x1="72266" y1="17969" x2="73535" y2="20410"/>
                        <a14:foregroundMark x1="72949" y1="24414" x2="75586" y2="31250"/>
                        <a14:foregroundMark x1="86133" y1="34961" x2="83105" y2="26074"/>
                        <a14:foregroundMark x1="36621" y1="50000" x2="47070" y2="49609"/>
                        <a14:foregroundMark x1="37793" y1="65039" x2="32715" y2="72070"/>
                        <a14:foregroundMark x1="32715" y1="72070" x2="36133" y2="78516"/>
                        <a14:foregroundMark x1="36133" y1="78516" x2="36621" y2="84961"/>
                        <a14:foregroundMark x1="31152" y1="68164" x2="39258" y2="66113"/>
                        <a14:foregroundMark x1="46680" y1="76660" x2="50195" y2="66309"/>
                        <a14:foregroundMark x1="41992" y1="68750" x2="52344" y2="74805"/>
                        <a14:foregroundMark x1="52344" y1="74805" x2="55371" y2="71484"/>
                        <a14:foregroundMark x1="41992" y1="68848" x2="46484" y2="73145"/>
                        <a14:foregroundMark x1="38184" y1="66113" x2="29785" y2="66309"/>
                        <a14:foregroundMark x1="35547" y1="84082" x2="33691" y2="91309"/>
                        <a14:foregroundMark x1="33691" y1="91309" x2="42383" y2="92773"/>
                        <a14:foregroundMark x1="42383" y1="92773" x2="54004" y2="92383"/>
                        <a14:foregroundMark x1="54004" y1="92383" x2="55176" y2="91504"/>
                        <a14:foregroundMark x1="34863" y1="92383" x2="34863" y2="92383"/>
                        <a14:foregroundMark x1="35742" y1="92578" x2="35742" y2="92578"/>
                        <a14:foregroundMark x1="35742" y1="92383" x2="35547" y2="92383"/>
                        <a14:foregroundMark x1="35547" y1="92578" x2="35547" y2="92188"/>
                        <a14:foregroundMark x1="35742" y1="92383" x2="35742" y2="92383"/>
                        <a14:foregroundMark x1="61621" y1="85547" x2="68750" y2="83691"/>
                        <a14:foregroundMark x1="68750" y1="83691" x2="59473" y2="81250"/>
                        <a14:foregroundMark x1="68359" y1="89063" x2="63867" y2="91699"/>
                        <a14:foregroundMark x1="65723" y1="91699" x2="71680" y2="87207"/>
                        <a14:foregroundMark x1="71680" y1="87598" x2="66504" y2="90723"/>
                        <a14:foregroundMark x1="75586" y1="9961" x2="75586" y2="9961"/>
                        <a14:foregroundMark x1="89844" y1="21973" x2="89844" y2="21973"/>
                        <a14:foregroundMark x1="63672" y1="9863" x2="63672" y2="9863"/>
                        <a14:foregroundMark x1="75488" y1="9863" x2="75488" y2="9863"/>
                        <a14:backgroundMark x1="10547" y1="38477" x2="10547" y2="15332"/>
                        <a14:backgroundMark x1="3906" y1="51855" x2="13379" y2="39453"/>
                        <a14:backgroundMark x1="13379" y1="39453" x2="19141" y2="35254"/>
                        <a14:backgroundMark x1="19141" y1="35254" x2="22266" y2="23242"/>
                        <a14:backgroundMark x1="22266" y1="23242" x2="27637" y2="23926"/>
                        <a14:backgroundMark x1="27637" y1="23926" x2="12305" y2="30273"/>
                        <a14:backgroundMark x1="12305" y1="30273" x2="11328" y2="31836"/>
                        <a14:backgroundMark x1="22754" y1="32227" x2="27246" y2="37598"/>
                        <a14:backgroundMark x1="14258" y1="42383" x2="9863" y2="49121"/>
                        <a14:backgroundMark x1="9863" y1="49121" x2="4297" y2="53906"/>
                        <a14:backgroundMark x1="12402" y1="78125" x2="22559" y2="80273"/>
                        <a14:backgroundMark x1="22559" y1="80273" x2="29883" y2="86621"/>
                        <a14:backgroundMark x1="29883" y1="86621" x2="30957" y2="89258"/>
                        <a14:backgroundMark x1="30957" y1="88672" x2="25781" y2="80762"/>
                        <a14:backgroundMark x1="22363" y1="79980" x2="18359" y2="74121"/>
                        <a14:backgroundMark x1="80371" y1="85742" x2="70703" y2="67578"/>
                        <a14:backgroundMark x1="66504" y1="67188" x2="82129" y2="67383"/>
                        <a14:backgroundMark x1="82129" y1="67383" x2="86816" y2="72754"/>
                        <a14:backgroundMark x1="80566" y1="66504" x2="89453" y2="49219"/>
                        <a14:backgroundMark x1="37207" y1="12988" x2="37598" y2="1132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91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82A6A5-8C1F-40C4-9554-EFCA3D34C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30" b="94824" l="9961" r="92969">
                        <a14:foregroundMark x1="47363" y1="12207" x2="37988" y2="8691"/>
                        <a14:foregroundMark x1="37988" y1="8691" x2="34473" y2="5762"/>
                        <a14:foregroundMark x1="34277" y1="3906" x2="41992" y2="9375"/>
                        <a14:foregroundMark x1="41992" y1="9375" x2="42188" y2="9473"/>
                        <a14:foregroundMark x1="22266" y1="8301" x2="36816" y2="4980"/>
                        <a14:foregroundMark x1="45020" y1="2930" x2="45703" y2="4590"/>
                        <a14:foregroundMark x1="52246" y1="27734" x2="44824" y2="32813"/>
                        <a14:foregroundMark x1="44824" y1="32813" x2="50098" y2="48047"/>
                        <a14:foregroundMark x1="50098" y1="48047" x2="40039" y2="43359"/>
                        <a14:foregroundMark x1="29102" y1="34082" x2="46680" y2="30957"/>
                        <a14:foregroundMark x1="16504" y1="31152" x2="22266" y2="37988"/>
                        <a14:foregroundMark x1="58008" y1="58008" x2="69141" y2="56934"/>
                        <a14:foregroundMark x1="69141" y1="56934" x2="70703" y2="60547"/>
                        <a14:foregroundMark x1="69824" y1="46875" x2="79590" y2="52637"/>
                        <a14:foregroundMark x1="79590" y1="52637" x2="80371" y2="57227"/>
                        <a14:foregroundMark x1="93164" y1="62207" x2="88477" y2="62793"/>
                        <a14:foregroundMark x1="75391" y1="92773" x2="70508" y2="92773"/>
                        <a14:foregroundMark x1="29297" y1="94824" x2="34863" y2="90137"/>
                        <a14:foregroundMark x1="34863" y1="90137" x2="35352" y2="88477"/>
                        <a14:foregroundMark x1="43848" y1="91699" x2="49609" y2="94824"/>
                        <a14:foregroundMark x1="68359" y1="90332" x2="71484" y2="94824"/>
                        <a14:backgroundMark x1="14844" y1="92188" x2="18750" y2="72070"/>
                        <a14:backgroundMark x1="41992" y1="83008" x2="41992" y2="83008"/>
                        <a14:backgroundMark x1="63477" y1="79980" x2="64648" y2="84863"/>
                        <a14:backgroundMark x1="74805" y1="71875" x2="88184" y2="913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49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4B700B-FA66-4D6C-89FC-D27B3A6B4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824" y1="49121" x2="44824" y2="49121"/>
                        <a14:foregroundMark x1="44043" y1="48730" x2="45117" y2="49414"/>
                        <a14:foregroundMark x1="25000" y1="32813" x2="25195" y2="32813"/>
                        <a14:foregroundMark x1="25586" y1="32422" x2="25586" y2="32422"/>
                        <a14:foregroundMark x1="25391" y1="33008" x2="26465" y2="32617"/>
                        <a14:foregroundMark x1="25586" y1="32031" x2="25586" y2="32031"/>
                        <a14:foregroundMark x1="25293" y1="32520" x2="26074" y2="32129"/>
                        <a14:foregroundMark x1="26074" y1="31152" x2="26367" y2="31152"/>
                        <a14:foregroundMark x1="26465" y1="31641" x2="25879" y2="31641"/>
                        <a14:foregroundMark x1="25684" y1="31934" x2="25684" y2="32324"/>
                        <a14:foregroundMark x1="25195" y1="32520" x2="25977" y2="31445"/>
                        <a14:foregroundMark x1="26270" y1="31348" x2="26563" y2="30762"/>
                        <a14:foregroundMark x1="26270" y1="30859" x2="26270" y2="30859"/>
                        <a14:foregroundMark x1="26074" y1="31152" x2="26367" y2="30957"/>
                        <a14:foregroundMark x1="26270" y1="30859" x2="26660" y2="30664"/>
                        <a14:foregroundMark x1="26074" y1="31152" x2="26074" y2="31152"/>
                        <a14:foregroundMark x1="26270" y1="30957" x2="26270" y2="30957"/>
                        <a14:foregroundMark x1="25879" y1="31055" x2="26953" y2="31055"/>
                        <a14:backgroundMark x1="32422" y1="19238" x2="20215" y2="34473"/>
                        <a14:backgroundMark x1="34473" y1="39258" x2="42676" y2="42969"/>
                        <a14:backgroundMark x1="42676" y1="42969" x2="43359" y2="42969"/>
                        <a14:backgroundMark x1="33105" y1="89258" x2="32617" y2="75000"/>
                        <a14:backgroundMark x1="33496" y1="77637" x2="41309" y2="68750"/>
                        <a14:backgroundMark x1="41895" y1="64844" x2="41504" y2="57227"/>
                        <a14:backgroundMark x1="41504" y1="57227" x2="41504" y2="57227"/>
                        <a14:backgroundMark x1="41113" y1="57227" x2="34668" y2="49121"/>
                        <a14:backgroundMark x1="34668" y1="49121" x2="34668" y2="49121"/>
                        <a14:backgroundMark x1="34961" y1="49121" x2="43848" y2="50781"/>
                        <a14:backgroundMark x1="37793" y1="43359" x2="42773" y2="40918"/>
                        <a14:backgroundMark x1="32813" y1="39844" x2="24805" y2="36523"/>
                        <a14:backgroundMark x1="26787" y1="29654" x2="29590" y2="23730"/>
                        <a14:backgroundMark x1="31641" y1="19238" x2="37695" y2="10449"/>
                        <a14:backgroundMark x1="37695" y1="10449" x2="42578" y2="9961"/>
                        <a14:backgroundMark x1="72754" y1="28906" x2="67773" y2="23730"/>
                        <a14:backgroundMark x1="67773" y1="23730" x2="67773" y2="23730"/>
                        <a14:backgroundMark x1="66504" y1="20410" x2="63379" y2="11816"/>
                        <a14:backgroundMark x1="62402" y1="11816" x2="58691" y2="9863"/>
                        <a14:backgroundMark x1="71875" y1="28516" x2="75977" y2="34473"/>
                        <a14:backgroundMark x1="75977" y1="34473" x2="65137" y2="41699"/>
                        <a14:backgroundMark x1="65137" y1="41699" x2="56641" y2="42480"/>
                        <a14:backgroundMark x1="56641" y1="42480" x2="56250" y2="41309"/>
                        <a14:backgroundMark x1="56445" y1="40332" x2="69629" y2="37988"/>
                        <a14:backgroundMark x1="55957" y1="44629" x2="58008" y2="64063"/>
                        <a14:backgroundMark x1="58008" y1="64063" x2="60840" y2="71484"/>
                        <a14:backgroundMark x1="60840" y1="71484" x2="63672" y2="72949"/>
                        <a14:backgroundMark x1="64063" y1="73926" x2="66895" y2="89551"/>
                        <a14:backgroundMark x1="66895" y1="89551" x2="59180" y2="91992"/>
                        <a14:backgroundMark x1="59180" y1="91992" x2="51270" y2="89941"/>
                        <a14:backgroundMark x1="51270" y1="89941" x2="48730" y2="85742"/>
                        <a14:backgroundMark x1="44434" y1="87207" x2="51367" y2="85840"/>
                        <a14:backgroundMark x1="51367" y1="85840" x2="67773" y2="87012"/>
                        <a14:backgroundMark x1="64453" y1="82031" x2="60352" y2="88379"/>
                        <a14:backgroundMark x1="59473" y1="86328" x2="64844" y2="79297"/>
                        <a14:backgroundMark x1="60156" y1="85156" x2="50781" y2="84668"/>
                        <a14:backgroundMark x1="50781" y1="84668" x2="44336" y2="87500"/>
                        <a14:backgroundMark x1="44336" y1="87500" x2="39453" y2="92383"/>
                        <a14:backgroundMark x1="58008" y1="69434" x2="56641" y2="61816"/>
                        <a14:backgroundMark x1="47559" y1="85742" x2="39063" y2="86914"/>
                        <a14:backgroundMark x1="39063" y1="86914" x2="33887" y2="81152"/>
                        <a14:backgroundMark x1="33887" y1="81152" x2="33496" y2="80371"/>
                        <a14:backgroundMark x1="34961" y1="83691" x2="44434" y2="84863"/>
                        <a14:backgroundMark x1="39453" y1="83887" x2="39355" y2="83887"/>
                        <a14:backgroundMark x1="38672" y1="83789" x2="38672" y2="83789"/>
                        <a14:backgroundMark x1="23633" y1="33984" x2="23438" y2="31055"/>
                        <a14:backgroundMark x1="56641" y1="10742" x2="56641" y2="107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460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5DD0DB-F68E-47C4-9854-9C0AE4B23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11" b="95508" l="5176" r="95801">
                        <a14:foregroundMark x1="36816" y1="9961" x2="57813" y2="8887"/>
                        <a14:foregroundMark x1="28125" y1="4590" x2="32227" y2="10938"/>
                        <a14:foregroundMark x1="44629" y1="5176" x2="58398" y2="4492"/>
                        <a14:foregroundMark x1="58398" y1="4492" x2="61328" y2="5566"/>
                        <a14:foregroundMark x1="52051" y1="17773" x2="61914" y2="24121"/>
                        <a14:foregroundMark x1="61914" y1="24121" x2="65234" y2="15625"/>
                        <a14:foregroundMark x1="65234" y1="15625" x2="65332" y2="14648"/>
                        <a14:foregroundMark x1="29102" y1="15137" x2="31836" y2="32227"/>
                        <a14:foregroundMark x1="10352" y1="24609" x2="11035" y2="33984"/>
                        <a14:foregroundMark x1="11035" y1="33984" x2="5371" y2="33301"/>
                        <a14:foregroundMark x1="90137" y1="23926" x2="92090" y2="31250"/>
                        <a14:foregroundMark x1="92090" y1="31250" x2="91504" y2="39453"/>
                        <a14:foregroundMark x1="91504" y1="39453" x2="91309" y2="39648"/>
                        <a14:foregroundMark x1="95898" y1="32617" x2="93555" y2="34863"/>
                        <a14:foregroundMark x1="40723" y1="42969" x2="41504" y2="36816"/>
                        <a14:foregroundMark x1="31445" y1="90137" x2="39258" y2="91895"/>
                        <a14:foregroundMark x1="39258" y1="91895" x2="41992" y2="88379"/>
                        <a14:foregroundMark x1="31836" y1="92969" x2="40820" y2="92969"/>
                        <a14:foregroundMark x1="40820" y1="92969" x2="43555" y2="90039"/>
                        <a14:foregroundMark x1="39258" y1="95508" x2="37012" y2="93750"/>
                        <a14:foregroundMark x1="27734" y1="3906" x2="27734" y2="3906"/>
                        <a14:foregroundMark x1="42578" y1="3711" x2="42578" y2="3711"/>
                        <a14:foregroundMark x1="42773" y1="3711" x2="42871" y2="37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721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8B5AA1-0A4C-4627-BCE9-439786D86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83" b="89844" l="879" r="97266">
                        <a14:foregroundMark x1="9668" y1="43750" x2="8105" y2="30566"/>
                        <a14:foregroundMark x1="4492" y1="38867" x2="8105" y2="28418"/>
                        <a14:foregroundMark x1="8105" y1="28418" x2="8496" y2="27930"/>
                        <a14:foregroundMark x1="6836" y1="8105" x2="14941" y2="7813"/>
                        <a14:foregroundMark x1="14941" y1="7813" x2="16113" y2="9668"/>
                        <a14:foregroundMark x1="41504" y1="6836" x2="39648" y2="6250"/>
                        <a14:foregroundMark x1="94824" y1="50195" x2="86133" y2="52734"/>
                        <a14:foregroundMark x1="86133" y1="52734" x2="86133" y2="52734"/>
                        <a14:foregroundMark x1="45898" y1="43164" x2="44043" y2="35156"/>
                        <a14:foregroundMark x1="11523" y1="6152" x2="9082" y2="5762"/>
                        <a14:foregroundMark x1="39648" y1="4980" x2="36621" y2="6641"/>
                        <a14:foregroundMark x1="5566" y1="5957" x2="10938" y2="6641"/>
                        <a14:foregroundMark x1="879" y1="37207" x2="879" y2="34082"/>
                        <a14:foregroundMark x1="24219" y1="72266" x2="24219" y2="71094"/>
                        <a14:foregroundMark x1="24805" y1="70703" x2="22559" y2="73926"/>
                        <a14:foregroundMark x1="26855" y1="81445" x2="26855" y2="81445"/>
                        <a14:foregroundMark x1="28320" y1="81641" x2="25879" y2="81641"/>
                        <a14:foregroundMark x1="96680" y1="85352" x2="95020" y2="85352"/>
                        <a14:foregroundMark x1="58887" y1="64453" x2="58008" y2="50879"/>
                        <a14:foregroundMark x1="34961" y1="66895" x2="38184" y2="58691"/>
                        <a14:foregroundMark x1="48926" y1="66699" x2="56641" y2="59473"/>
                        <a14:foregroundMark x1="96484" y1="48926" x2="97266" y2="50781"/>
                        <a14:foregroundMark x1="9473" y1="4980" x2="10156" y2="5176"/>
                        <a14:backgroundMark x1="26931" y1="80240" x2="28320" y2="72070"/>
                        <a14:backgroundMark x1="30566" y1="64648" x2="25121" y2="70896"/>
                        <a14:backgroundMark x1="13672" y1="78711" x2="15527" y2="80371"/>
                        <a14:backgroundMark x1="38379" y1="79590" x2="38379" y2="74414"/>
                        <a14:backgroundMark x1="53711" y1="77930" x2="52051" y2="74219"/>
                        <a14:backgroundMark x1="66309" y1="78516" x2="65332" y2="77246"/>
                        <a14:backgroundMark x1="76660" y1="79297" x2="76270" y2="77246"/>
                        <a14:backgroundMark x1="89063" y1="80371" x2="88379" y2="78125"/>
                        <a14:backgroundMark x1="3906" y1="81445" x2="18555" y2="60547"/>
                        <a14:backgroundMark x1="0" y1="34961" x2="0" y2="34277"/>
                        <a14:backgroundMark x1="87598" y1="77441" x2="99609" y2="52637"/>
                        <a14:backgroundMark x1="99609" y1="52637" x2="99609" y2="52637"/>
                        <a14:backgroundMark x1="55566" y1="24805" x2="66406" y2="21680"/>
                        <a14:backgroundMark x1="66406" y1="21680" x2="66504" y2="214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254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FE7176-D1BD-403A-AF29-CB43E4B05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73" b="91504" l="9961" r="89844">
                        <a14:foregroundMark x1="56152" y1="8691" x2="56152" y2="8691"/>
                        <a14:foregroundMark x1="52051" y1="5371" x2="52051" y2="5371"/>
                        <a14:foregroundMark x1="31152" y1="67188" x2="31152" y2="67188"/>
                        <a14:foregroundMark x1="27051" y1="60156" x2="27051" y2="60156"/>
                        <a14:foregroundMark x1="28711" y1="72754" x2="28711" y2="72754"/>
                        <a14:foregroundMark x1="68555" y1="72754" x2="68555" y2="72754"/>
                        <a14:foregroundMark x1="66699" y1="65918" x2="66699" y2="65918"/>
                        <a14:foregroundMark x1="70410" y1="59863" x2="70410" y2="59863"/>
                        <a14:foregroundMark x1="35938" y1="81152" x2="64551" y2="88086"/>
                        <a14:foregroundMark x1="64551" y1="88086" x2="65137" y2="88477"/>
                        <a14:foregroundMark x1="63672" y1="91992" x2="37793" y2="90723"/>
                        <a14:foregroundMark x1="37793" y1="90723" x2="31152" y2="91504"/>
                        <a14:foregroundMark x1="58496" y1="45703" x2="58008" y2="390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055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F8C720-FA1C-4A9E-BB8E-1604ABB7D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677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B3ADF5-7CD6-45E1-B306-BD535D0900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727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9BB208-7AFA-4316-9674-F84CB70AD9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7" b="96191" l="9961" r="89844">
                        <a14:foregroundMark x1="70313" y1="9668" x2="54980" y2="6543"/>
                        <a14:foregroundMark x1="54980" y1="6543" x2="48145" y2="10352"/>
                        <a14:foregroundMark x1="48145" y1="10352" x2="39941" y2="9473"/>
                        <a14:foregroundMark x1="39941" y1="9473" x2="39160" y2="8496"/>
                        <a14:foregroundMark x1="36816" y1="4785" x2="36816" y2="4785"/>
                        <a14:foregroundMark x1="50195" y1="5371" x2="59082" y2="4297"/>
                        <a14:foregroundMark x1="59082" y1="4297" x2="64648" y2="4492"/>
                        <a14:foregroundMark x1="49805" y1="10449" x2="45801" y2="18555"/>
                        <a14:foregroundMark x1="45801" y1="18555" x2="44824" y2="31836"/>
                        <a14:foregroundMark x1="44824" y1="31836" x2="50000" y2="40625"/>
                        <a14:foregroundMark x1="50000" y1="40625" x2="54102" y2="43066"/>
                        <a14:foregroundMark x1="52930" y1="43066" x2="45020" y2="40918"/>
                        <a14:foregroundMark x1="45020" y1="40918" x2="40527" y2="33887"/>
                        <a14:foregroundMark x1="40527" y1="33887" x2="42090" y2="25293"/>
                        <a14:foregroundMark x1="42090" y1="25293" x2="42285" y2="25293"/>
                        <a14:foregroundMark x1="36816" y1="11816" x2="36328" y2="18164"/>
                        <a14:foregroundMark x1="34375" y1="30762" x2="39746" y2="35156"/>
                        <a14:foregroundMark x1="42871" y1="34961" x2="72949" y2="37305"/>
                        <a14:foregroundMark x1="42871" y1="26660" x2="41699" y2="19531"/>
                        <a14:foregroundMark x1="32422" y1="36328" x2="32617" y2="30957"/>
                        <a14:foregroundMark x1="62793" y1="68359" x2="61816" y2="62793"/>
                        <a14:foregroundMark x1="50977" y1="65332" x2="44824" y2="69141"/>
                        <a14:foregroundMark x1="44824" y1="69141" x2="44824" y2="69141"/>
                        <a14:foregroundMark x1="34766" y1="93945" x2="34766" y2="87500"/>
                        <a14:foregroundMark x1="31250" y1="89844" x2="25879" y2="83887"/>
                        <a14:foregroundMark x1="59863" y1="93359" x2="66992" y2="94336"/>
                        <a14:foregroundMark x1="66992" y1="94336" x2="70313" y2="92969"/>
                        <a14:foregroundMark x1="65039" y1="96191" x2="72754" y2="92969"/>
                        <a14:foregroundMark x1="76270" y1="22266" x2="79785" y2="21875"/>
                        <a14:foregroundMark x1="34766" y1="7715" x2="34766" y2="77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939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018F5D-ED66-49F8-907C-894345132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3" b="89941" l="9961" r="89941">
                        <a14:foregroundMark x1="50391" y1="10156" x2="50391" y2="10156"/>
                        <a14:foregroundMark x1="49121" y1="9961" x2="49023" y2="9961"/>
                        <a14:foregroundMark x1="47754" y1="9961" x2="47754" y2="9961"/>
                        <a14:foregroundMark x1="49707" y1="9863" x2="49707" y2="98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912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422ED5-5E9E-420B-ABC8-8F413493E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762" b="95313" l="2246" r="97754">
                        <a14:foregroundMark x1="62012" y1="22266" x2="58301" y2="15234"/>
                        <a14:foregroundMark x1="58301" y1="15234" x2="45703" y2="13770"/>
                        <a14:foregroundMark x1="45703" y1="13770" x2="49805" y2="41699"/>
                        <a14:foregroundMark x1="32422" y1="24316" x2="41895" y2="11035"/>
                        <a14:foregroundMark x1="41895" y1="11035" x2="50293" y2="9277"/>
                        <a14:foregroundMark x1="50293" y1="9277" x2="51563" y2="10254"/>
                        <a14:foregroundMark x1="55371" y1="6934" x2="54492" y2="7324"/>
                        <a14:foregroundMark x1="45410" y1="5957" x2="50391" y2="13477"/>
                        <a14:foregroundMark x1="50391" y1="13477" x2="50391" y2="13672"/>
                        <a14:foregroundMark x1="49023" y1="66309" x2="45703" y2="53711"/>
                        <a14:foregroundMark x1="45703" y1="53906" x2="57031" y2="65527"/>
                        <a14:foregroundMark x1="57031" y1="65527" x2="58105" y2="65137"/>
                        <a14:foregroundMark x1="34961" y1="66113" x2="48535" y2="58008"/>
                        <a14:foregroundMark x1="48535" y1="58008" x2="48633" y2="58008"/>
                        <a14:foregroundMark x1="20410" y1="35156" x2="13086" y2="72559"/>
                        <a14:foregroundMark x1="13086" y1="72559" x2="13965" y2="87891"/>
                        <a14:foregroundMark x1="13965" y1="87891" x2="20703" y2="81348"/>
                        <a14:foregroundMark x1="20703" y1="81348" x2="43652" y2="73730"/>
                        <a14:foregroundMark x1="43652" y1="73730" x2="59375" y2="74512"/>
                        <a14:foregroundMark x1="59375" y1="74512" x2="85254" y2="90039"/>
                        <a14:foregroundMark x1="85254" y1="90039" x2="88965" y2="65625"/>
                        <a14:foregroundMark x1="88965" y1="65625" x2="83887" y2="54199"/>
                        <a14:foregroundMark x1="83887" y1="54199" x2="72266" y2="40137"/>
                        <a14:foregroundMark x1="72266" y1="40137" x2="68750" y2="39063"/>
                        <a14:foregroundMark x1="68750" y1="39063" x2="60254" y2="57227"/>
                        <a14:foregroundMark x1="60254" y1="57227" x2="60254" y2="57227"/>
                        <a14:foregroundMark x1="68359" y1="53320" x2="77051" y2="55664"/>
                        <a14:foregroundMark x1="77051" y1="55664" x2="83203" y2="59277"/>
                        <a14:foregroundMark x1="83203" y1="59277" x2="83203" y2="59277"/>
                        <a14:foregroundMark x1="68359" y1="93750" x2="71875" y2="82715"/>
                        <a14:foregroundMark x1="71875" y1="82715" x2="71875" y2="82520"/>
                        <a14:foregroundMark x1="57520" y1="85449" x2="25879" y2="84277"/>
                        <a14:foregroundMark x1="37988" y1="94531" x2="37988" y2="94531"/>
                        <a14:foregroundMark x1="66992" y1="95313" x2="66992" y2="95313"/>
                        <a14:foregroundMark x1="80566" y1="94336" x2="80566" y2="94336"/>
                        <a14:foregroundMark x1="76270" y1="94141" x2="76270" y2="94141"/>
                        <a14:foregroundMark x1="78809" y1="94727" x2="78809" y2="94727"/>
                        <a14:foregroundMark x1="68555" y1="84473" x2="62598" y2="76758"/>
                        <a14:foregroundMark x1="93066" y1="68066" x2="94922" y2="59473"/>
                        <a14:foregroundMark x1="94922" y1="59473" x2="93457" y2="58008"/>
                        <a14:foregroundMark x1="97754" y1="63379" x2="97168" y2="59082"/>
                        <a14:foregroundMark x1="39160" y1="34375" x2="33398" y2="30957"/>
                        <a14:foregroundMark x1="9375" y1="89258" x2="8203" y2="67578"/>
                        <a14:foregroundMark x1="8203" y1="67578" x2="6152" y2="59863"/>
                        <a14:foregroundMark x1="6152" y1="59863" x2="6348" y2="59863"/>
                        <a14:foregroundMark x1="21191" y1="41895" x2="47461" y2="56250"/>
                        <a14:foregroundMark x1="47461" y1="56250" x2="47461" y2="56250"/>
                        <a14:foregroundMark x1="57129" y1="9668" x2="61719" y2="25684"/>
                        <a14:foregroundMark x1="61719" y1="25684" x2="58398" y2="35840"/>
                        <a14:foregroundMark x1="58398" y1="35840" x2="58105" y2="36133"/>
                        <a14:foregroundMark x1="59082" y1="38086" x2="64453" y2="29785"/>
                        <a14:foregroundMark x1="2246" y1="62598" x2="2246" y2="62598"/>
                        <a14:foregroundMark x1="17383" y1="65918" x2="65430" y2="67285"/>
                        <a14:foregroundMark x1="36328" y1="12402" x2="52539" y2="10449"/>
                        <a14:backgroundMark x1="20605" y1="28809" x2="15625" y2="23047"/>
                        <a14:backgroundMark x1="15625" y1="23047" x2="13086" y2="17578"/>
                        <a14:backgroundMark x1="73145" y1="29004" x2="87988" y2="13867"/>
                        <a14:backgroundMark x1="87988" y1="13867" x2="88477" y2="129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352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1C1523-09B5-4E12-BA8C-54815394E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844" l="6348" r="90430">
                        <a14:foregroundMark x1="33804" y1="86088" x2="85742" y2="83301"/>
                        <a14:foregroundMark x1="85742" y1="83301" x2="90430" y2="75391"/>
                        <a14:foregroundMark x1="90430" y1="75391" x2="85547" y2="49805"/>
                        <a14:foregroundMark x1="85547" y1="49805" x2="20605" y2="46582"/>
                        <a14:foregroundMark x1="20605" y1="46582" x2="21094" y2="38770"/>
                        <a14:foregroundMark x1="21094" y1="38770" x2="30371" y2="37598"/>
                        <a14:foregroundMark x1="30371" y1="37598" x2="48145" y2="40137"/>
                        <a14:foregroundMark x1="48145" y1="40137" x2="81738" y2="38477"/>
                        <a14:foregroundMark x1="81738" y1="38477" x2="89258" y2="38477"/>
                        <a14:foregroundMark x1="6348" y1="37695" x2="7520" y2="51758"/>
                        <a14:foregroundMark x1="12695" y1="31836" x2="16699" y2="49316"/>
                        <a14:foregroundMark x1="16699" y1="49316" x2="31055" y2="65723"/>
                        <a14:foregroundMark x1="31055" y1="65723" x2="44043" y2="72363"/>
                        <a14:foregroundMark x1="44043" y1="72363" x2="33008" y2="77832"/>
                        <a14:foregroundMark x1="33008" y1="77832" x2="24121" y2="70508"/>
                        <a14:foregroundMark x1="24121" y1="70508" x2="41406" y2="63184"/>
                        <a14:foregroundMark x1="41406" y1="63184" x2="54590" y2="63184"/>
                        <a14:foregroundMark x1="54590" y1="63184" x2="54590" y2="63184"/>
                        <a14:foregroundMark x1="27344" y1="64941" x2="19629" y2="65332"/>
                        <a14:foregroundMark x1="19629" y1="65332" x2="12109" y2="70020"/>
                        <a14:foregroundMark x1="12109" y1="70020" x2="16797" y2="74414"/>
                        <a14:foregroundMark x1="22559" y1="40820" x2="29688" y2="42383"/>
                        <a14:foregroundMark x1="29688" y1="42383" x2="35645" y2="55664"/>
                        <a14:foregroundMark x1="35645" y1="55664" x2="35352" y2="61035"/>
                        <a14:foregroundMark x1="27246" y1="58008" x2="24707" y2="46387"/>
                        <a14:foregroundMark x1="27344" y1="44238" x2="18066" y2="49805"/>
                        <a14:foregroundMark x1="18066" y1="49805" x2="10742" y2="61621"/>
                        <a14:foregroundMark x1="10742" y1="61621" x2="21582" y2="63770"/>
                        <a14:foregroundMark x1="78613" y1="62988" x2="67090" y2="65137"/>
                        <a14:foregroundMark x1="67090" y1="65137" x2="44141" y2="78320"/>
                        <a14:foregroundMark x1="44141" y1="78320" x2="52344" y2="67480"/>
                        <a14:foregroundMark x1="52344" y1="67480" x2="52539" y2="66309"/>
                        <a14:foregroundMark x1="50000" y1="68945" x2="50586" y2="64551"/>
                        <a14:foregroundMark x1="58301" y1="45215" x2="63184" y2="57617"/>
                        <a14:foregroundMark x1="63184" y1="57617" x2="64648" y2="41309"/>
                        <a14:foregroundMark x1="52930" y1="33398" x2="51953" y2="17969"/>
                        <a14:foregroundMark x1="45020" y1="23145" x2="50000" y2="35156"/>
                        <a14:foregroundMark x1="50000" y1="35156" x2="50586" y2="35547"/>
                        <a14:foregroundMark x1="74121" y1="35352" x2="73145" y2="20703"/>
                        <a14:foregroundMark x1="78223" y1="19922" x2="79199" y2="35938"/>
                        <a14:foregroundMark x1="30859" y1="25879" x2="27930" y2="32617"/>
                        <a14:foregroundMark x1="79199" y1="81543" x2="79004" y2="64941"/>
                        <a14:foregroundMark x1="86523" y1="40430" x2="59277" y2="47266"/>
                        <a14:foregroundMark x1="59277" y1="47266" x2="57129" y2="51172"/>
                        <a14:foregroundMark x1="35156" y1="42480" x2="36328" y2="49707"/>
                        <a14:foregroundMark x1="36328" y1="49707" x2="36328" y2="49707"/>
                        <a14:foregroundMark x1="67383" y1="23730" x2="67383" y2="23926"/>
                        <a14:foregroundMark x1="12891" y1="47559" x2="16602" y2="55273"/>
                        <a14:foregroundMark x1="16602" y1="55273" x2="16602" y2="55273"/>
                        <a14:foregroundMark x1="49023" y1="81543" x2="52930" y2="80371"/>
                        <a14:foregroundMark x1="71094" y1="75195" x2="73730" y2="67871"/>
                        <a14:foregroundMark x1="81543" y1="42285" x2="61035" y2="43066"/>
                        <a14:backgroundMark x1="16406" y1="86914" x2="16406" y2="86914"/>
                        <a14:backgroundMark x1="19238" y1="87109" x2="19238" y2="87109"/>
                        <a14:backgroundMark x1="16992" y1="86914" x2="27051" y2="86914"/>
                        <a14:backgroundMark x1="15137" y1="87109" x2="18066" y2="87598"/>
                        <a14:backgroundMark x1="14746" y1="86621" x2="15039" y2="87402"/>
                        <a14:backgroundMark x1="14453" y1="87500" x2="14453" y2="87500"/>
                        <a14:backgroundMark x1="14746" y1="87207" x2="14746" y2="87207"/>
                        <a14:backgroundMark x1="30371" y1="86816" x2="30371" y2="86816"/>
                        <a14:backgroundMark x1="29688" y1="86621" x2="29688" y2="86621"/>
                        <a14:backgroundMark x1="27148" y1="86621" x2="33398" y2="867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60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B08112-251B-4051-B151-2C575B5424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6660" y1="31445" x2="26465" y2="23242"/>
                        <a14:foregroundMark x1="26465" y1="23242" x2="25000" y2="20020"/>
                        <a14:foregroundMark x1="25293" y1="25586" x2="25293" y2="25293"/>
                        <a14:backgroundMark x1="76074" y1="81445" x2="67383" y2="87598"/>
                        <a14:backgroundMark x1="67383" y1="87598" x2="53027" y2="92285"/>
                        <a14:backgroundMark x1="53027" y1="92285" x2="50781" y2="9169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752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D24C5A-F1A7-4E1A-82C8-12E2AE534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73" b="89941" l="9961" r="89941">
                        <a14:foregroundMark x1="36523" y1="84863" x2="55176" y2="80664"/>
                        <a14:foregroundMark x1="55176" y1="80664" x2="56641" y2="76855"/>
                        <a14:foregroundMark x1="48926" y1="79785" x2="59668" y2="79590"/>
                        <a14:foregroundMark x1="44824" y1="80371" x2="42383" y2="84473"/>
                        <a14:foregroundMark x1="49414" y1="74609" x2="52246" y2="41699"/>
                        <a14:foregroundMark x1="52246" y1="51855" x2="50781" y2="66699"/>
                        <a14:foregroundMark x1="58301" y1="27930" x2="67383" y2="36328"/>
                        <a14:foregroundMark x1="67188" y1="36523" x2="62988" y2="29102"/>
                        <a14:foregroundMark x1="77246" y1="29102" x2="70117" y2="23828"/>
                        <a14:foregroundMark x1="70117" y1="23828" x2="65137" y2="22070"/>
                        <a14:foregroundMark x1="67969" y1="12207" x2="54785" y2="14844"/>
                        <a14:foregroundMark x1="54785" y1="14844" x2="42480" y2="29785"/>
                        <a14:foregroundMark x1="42480" y1="29785" x2="39258" y2="26660"/>
                        <a14:foregroundMark x1="47266" y1="18359" x2="34863" y2="9473"/>
                        <a14:foregroundMark x1="41895" y1="21484" x2="27246" y2="19238"/>
                        <a14:foregroundMark x1="34082" y1="29297" x2="25977" y2="32324"/>
                        <a14:foregroundMark x1="25977" y1="32324" x2="21680" y2="3632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33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</cp:revision>
  <dcterms:created xsi:type="dcterms:W3CDTF">2025-04-02T19:51:00Z</dcterms:created>
  <dcterms:modified xsi:type="dcterms:W3CDTF">2025-04-02T19:52:05Z</dcterms:modified>
</cp:coreProperties>
</file>

<file path=docProps/thumbnail.jpeg>
</file>